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6" r:id="rId1"/>
  </p:sldMasterIdLst>
  <p:notesMasterIdLst>
    <p:notesMasterId r:id="rId3"/>
  </p:notesMasterIdLst>
  <p:sldIdLst>
    <p:sldId id="256" r:id="rId2"/>
  </p:sldIdLst>
  <p:sldSz cx="3175000" cy="924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68"/>
    <p:restoredTop sz="94708"/>
  </p:normalViewPr>
  <p:slideViewPr>
    <p:cSldViewPr snapToGrid="0" snapToObjects="1">
      <p:cViewPr>
        <p:scale>
          <a:sx n="155" d="100"/>
          <a:sy n="155" d="100"/>
        </p:scale>
        <p:origin x="632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4/24/26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1143000"/>
            <a:ext cx="106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125" y="1512852"/>
            <a:ext cx="2698750" cy="3218286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875" y="4855247"/>
            <a:ext cx="2381250" cy="2231829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5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72110" y="492158"/>
            <a:ext cx="684609" cy="78338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281" y="492158"/>
            <a:ext cx="2014141" cy="78338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6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848900" y="2848901"/>
            <a:ext cx="9244012" cy="3546215"/>
          </a:xfrm>
          <a:prstGeom prst="rect">
            <a:avLst/>
          </a:prstGeom>
        </p:spPr>
      </p:pic>
      <p:pic>
        <p:nvPicPr>
          <p:cNvPr id="4" name="Grafik 3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4700D362-21B4-0C3E-5DB3-369D819ED09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10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FC66D8F-B9DF-D530-A086-3B44686F41B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00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3034507" y="3034507"/>
            <a:ext cx="9244013" cy="3175000"/>
          </a:xfrm>
          <a:prstGeom prst="rect">
            <a:avLst/>
          </a:prstGeom>
        </p:spPr>
      </p:pic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A4E6B1AC-F62F-3760-EE4C-5B272D66D18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3034507" y="3034507"/>
            <a:ext cx="9244013" cy="3175000"/>
          </a:xfrm>
          <a:prstGeom prst="rect">
            <a:avLst/>
          </a:prstGeom>
        </p:spPr>
      </p:pic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0B5A0714-1C98-B1CC-F788-BB0F91591D78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-2848900" y="2848898"/>
            <a:ext cx="9244012" cy="35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8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28" y="2304586"/>
            <a:ext cx="2738438" cy="384525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28" y="6186216"/>
            <a:ext cx="2738438" cy="2022127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/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15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281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7344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41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492160"/>
            <a:ext cx="2738438" cy="17867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695" y="2266068"/>
            <a:ext cx="1343174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95" y="3376632"/>
            <a:ext cx="1343174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07344" y="2266068"/>
            <a:ext cx="1349789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07344" y="3376632"/>
            <a:ext cx="1349789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70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27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98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9788" y="1330969"/>
            <a:ext cx="1607344" cy="656924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8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9788" y="1330969"/>
            <a:ext cx="1607344" cy="656924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2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281" y="492160"/>
            <a:ext cx="2738438" cy="1786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281" y="2460791"/>
            <a:ext cx="2738438" cy="5865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281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1719" y="8567833"/>
            <a:ext cx="1071563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2344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676" r:id="rId13"/>
    <p:sldLayoutId id="2147483719" r:id="rId14"/>
    <p:sldLayoutId id="2147483677" r:id="rId15"/>
    <p:sldLayoutId id="2147483678" r:id="rId16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emf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emf"/><Relationship Id="rId2" Type="http://schemas.openxmlformats.org/officeDocument/2006/relationships/image" Target="../media/image4.jpg"/><Relationship Id="rId16" Type="http://schemas.openxmlformats.org/officeDocument/2006/relationships/image" Target="../media/image18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emf"/><Relationship Id="rId10" Type="http://schemas.openxmlformats.org/officeDocument/2006/relationships/image" Target="../media/image12.png"/><Relationship Id="rId4" Type="http://schemas.openxmlformats.org/officeDocument/2006/relationships/image" Target="../media/image6.emf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60839AF-5F73-A965-7559-B03B2BF242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75000" cy="924401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4B9D44A-76CB-8244-90EB-E3A03A69B45F}"/>
              </a:ext>
            </a:extLst>
          </p:cNvPr>
          <p:cNvGrpSpPr/>
          <p:nvPr/>
        </p:nvGrpSpPr>
        <p:grpSpPr>
          <a:xfrm>
            <a:off x="1600216" y="8119848"/>
            <a:ext cx="1288384" cy="883926"/>
            <a:chOff x="2137770" y="8285572"/>
            <a:chExt cx="970316" cy="640744"/>
          </a:xfrm>
        </p:grpSpPr>
        <p:pic>
          <p:nvPicPr>
            <p:cNvPr id="30" name="Picture 29" descr="Shape&#10;&#10;Description automatically generated">
              <a:extLst>
                <a:ext uri="{FF2B5EF4-FFF2-40B4-BE49-F238E27FC236}">
                  <a16:creationId xmlns:a16="http://schemas.microsoft.com/office/drawing/2014/main" id="{9E13C783-F1C8-FB4E-AB57-2CF2775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7770" y="8285572"/>
              <a:ext cx="950178" cy="25599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C794024-21C2-2E4E-B3B6-73D54C6C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5981" y="8725220"/>
              <a:ext cx="962105" cy="201096"/>
            </a:xfrm>
            <a:prstGeom prst="rect">
              <a:avLst/>
            </a:prstGeom>
          </p:spPr>
        </p:pic>
      </p:grp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8169" y="6646354"/>
            <a:ext cx="1286038" cy="128603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0957" y="2075896"/>
            <a:ext cx="813722" cy="989416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430435" y="5351788"/>
            <a:ext cx="1519318" cy="992623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0922" y="6128540"/>
            <a:ext cx="366578" cy="364719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004" y="6680098"/>
            <a:ext cx="1285637" cy="967476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8317" y="7786061"/>
            <a:ext cx="1256403" cy="1256403"/>
          </a:xfrm>
          <a:prstGeom prst="rect">
            <a:avLst/>
          </a:prstGeom>
        </p:spPr>
      </p:pic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317" y="201549"/>
            <a:ext cx="1728299" cy="1728299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9004" y="2080177"/>
            <a:ext cx="1548705" cy="9894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2524" y="3241307"/>
            <a:ext cx="2873816" cy="96215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8E7C338-3C1D-2F48-8943-4D856841F0CE}"/>
              </a:ext>
            </a:extLst>
          </p:cNvPr>
          <p:cNvGrpSpPr/>
          <p:nvPr/>
        </p:nvGrpSpPr>
        <p:grpSpPr>
          <a:xfrm>
            <a:off x="1980165" y="282090"/>
            <a:ext cx="1034413" cy="1520971"/>
            <a:chOff x="440742" y="4764337"/>
            <a:chExt cx="1074482" cy="1442022"/>
          </a:xfrm>
        </p:grpSpPr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26C058D3-1CAB-284A-997F-6AB18DAC7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10466" y="5406131"/>
              <a:ext cx="535033" cy="34114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2ECD15F-BC74-A444-942C-A9F283865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40742" y="4764337"/>
              <a:ext cx="1074482" cy="55130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D20A597-5E96-4143-BE48-CB35B0610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40742" y="5869267"/>
              <a:ext cx="1074482" cy="337092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FF68BB1-619E-7244-BFAF-4A102EF6B47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5247" y="5331703"/>
            <a:ext cx="752232" cy="114684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CDC9FEA-C81F-EB5B-8D59-CD0F11867DC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1544035" y="2419526"/>
            <a:ext cx="934625" cy="27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Moritz V</cp:lastModifiedBy>
  <cp:revision>19</cp:revision>
  <dcterms:created xsi:type="dcterms:W3CDTF">2022-02-15T14:50:32Z</dcterms:created>
  <dcterms:modified xsi:type="dcterms:W3CDTF">2026-04-24T12:26:31Z</dcterms:modified>
</cp:coreProperties>
</file>